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3A4"/>
    <a:srgbClr val="445EEF"/>
    <a:srgbClr val="C5CCF9"/>
    <a:srgbClr val="FF8897"/>
    <a:srgbClr val="FF8896"/>
    <a:srgbClr val="6A758A"/>
    <a:srgbClr val="7B8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F2F486-9F01-4067-9382-EAE04518E409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A9F845D-C353-4627-8AA7-7710F192C6D0}">
      <dgm:prSet custT="1"/>
      <dgm:spPr>
        <a:solidFill>
          <a:srgbClr val="79B3A4"/>
        </a:solidFill>
      </dgm:spPr>
      <dgm:t>
        <a:bodyPr/>
        <a:lstStyle/>
        <a:p>
          <a:pPr rtl="0"/>
          <a:r>
            <a:rPr lang="pt-BR" sz="2000" dirty="0" smtClean="0"/>
            <a:t>Você é parte importante do futuro da sua previdência complementar! </a:t>
          </a:r>
        </a:p>
        <a:p>
          <a:pPr rtl="0"/>
          <a:r>
            <a:rPr lang="pt-BR" sz="2000" b="1" dirty="0" smtClean="0"/>
            <a:t>Estão abertas as eleições para os membros do Conselho Deliberativo e Fiscal do FUMPRESC. </a:t>
          </a:r>
        </a:p>
        <a:p>
          <a:pPr rtl="0"/>
          <a:r>
            <a:rPr lang="pt-BR" sz="2000" dirty="0" smtClean="0"/>
            <a:t>Exerça seu direito de escolha e contribua com a gestão do seu plano. </a:t>
          </a:r>
        </a:p>
        <a:p>
          <a:pPr rtl="0"/>
          <a:r>
            <a:rPr lang="pt-BR" sz="2000" dirty="0" smtClean="0"/>
            <a:t>Você faz a diferença!</a:t>
          </a:r>
          <a:endParaRPr lang="pt-BR" sz="2000" dirty="0"/>
        </a:p>
      </dgm:t>
    </dgm:pt>
    <dgm:pt modelId="{B0B0B8CA-FC13-472C-8468-6B92F2174D2E}" type="parTrans" cxnId="{B6AE0EF9-0D0A-4CFC-B2A2-75E25DE6D14D}">
      <dgm:prSet/>
      <dgm:spPr/>
      <dgm:t>
        <a:bodyPr/>
        <a:lstStyle/>
        <a:p>
          <a:endParaRPr lang="pt-BR"/>
        </a:p>
      </dgm:t>
    </dgm:pt>
    <dgm:pt modelId="{86598A45-F9C4-439D-9C4C-E3B725B30A19}" type="sibTrans" cxnId="{B6AE0EF9-0D0A-4CFC-B2A2-75E25DE6D14D}">
      <dgm:prSet/>
      <dgm:spPr/>
      <dgm:t>
        <a:bodyPr/>
        <a:lstStyle/>
        <a:p>
          <a:endParaRPr lang="pt-BR"/>
        </a:p>
      </dgm:t>
    </dgm:pt>
    <dgm:pt modelId="{2ED7F616-7055-4FC4-83CD-DFA471C65BA6}">
      <dgm:prSet/>
      <dgm:spPr>
        <a:solidFill>
          <a:srgbClr val="FF8897"/>
        </a:solidFill>
      </dgm:spPr>
      <dgm:t>
        <a:bodyPr/>
        <a:lstStyle/>
        <a:p>
          <a:r>
            <a:rPr lang="pt-BR" b="1" i="0" dirty="0" smtClean="0"/>
            <a:t>Data das Eleições:  </a:t>
          </a:r>
        </a:p>
        <a:p>
          <a:r>
            <a:rPr lang="pt-BR" b="0" i="0" smtClean="0"/>
            <a:t> </a:t>
          </a:r>
          <a:r>
            <a:rPr lang="pt-BR" b="0" i="0" smtClean="0"/>
            <a:t>07 e 08/05</a:t>
          </a:r>
          <a:endParaRPr lang="pt-BR" dirty="0"/>
        </a:p>
      </dgm:t>
    </dgm:pt>
    <dgm:pt modelId="{75952559-D4BC-4EF3-93E3-6A0D95BAC06B}" type="parTrans" cxnId="{D9295C6B-3906-4CB6-953C-EEF4BBB8632A}">
      <dgm:prSet/>
      <dgm:spPr/>
      <dgm:t>
        <a:bodyPr/>
        <a:lstStyle/>
        <a:p>
          <a:endParaRPr lang="pt-BR"/>
        </a:p>
      </dgm:t>
    </dgm:pt>
    <dgm:pt modelId="{7174A425-A8C8-4FF9-A4E4-ADF55C286DA3}" type="sibTrans" cxnId="{D9295C6B-3906-4CB6-953C-EEF4BBB8632A}">
      <dgm:prSet/>
      <dgm:spPr/>
      <dgm:t>
        <a:bodyPr/>
        <a:lstStyle/>
        <a:p>
          <a:endParaRPr lang="pt-BR"/>
        </a:p>
      </dgm:t>
    </dgm:pt>
    <dgm:pt modelId="{196B0FA9-46D3-4A3D-9DAD-35C7C18B0F33}">
      <dgm:prSet/>
      <dgm:spPr>
        <a:solidFill>
          <a:srgbClr val="445EEF"/>
        </a:solidFill>
      </dgm:spPr>
      <dgm:t>
        <a:bodyPr/>
        <a:lstStyle/>
        <a:p>
          <a:r>
            <a:rPr lang="pt-BR" dirty="0" smtClean="0"/>
            <a:t>Candidatura ou mais informações, acesse www.fumpresc.com.br</a:t>
          </a:r>
          <a:endParaRPr lang="pt-BR" dirty="0"/>
        </a:p>
      </dgm:t>
    </dgm:pt>
    <dgm:pt modelId="{010F246A-87E7-4F41-8DD9-1A0A0CCB1E67}" type="parTrans" cxnId="{044DD148-ED7D-438F-A104-3DCB083A9ED4}">
      <dgm:prSet/>
      <dgm:spPr/>
      <dgm:t>
        <a:bodyPr/>
        <a:lstStyle/>
        <a:p>
          <a:endParaRPr lang="pt-BR"/>
        </a:p>
      </dgm:t>
    </dgm:pt>
    <dgm:pt modelId="{C93408E8-3019-4AC1-A7DE-393F219D81DF}" type="sibTrans" cxnId="{044DD148-ED7D-438F-A104-3DCB083A9ED4}">
      <dgm:prSet/>
      <dgm:spPr/>
      <dgm:t>
        <a:bodyPr/>
        <a:lstStyle/>
        <a:p>
          <a:endParaRPr lang="pt-BR"/>
        </a:p>
      </dgm:t>
    </dgm:pt>
    <dgm:pt modelId="{EAE2947F-A80E-4AD4-9D69-55C66B7ABCAE}">
      <dgm:prSet/>
      <dgm:spPr>
        <a:noFill/>
      </dgm:spPr>
      <dgm:t>
        <a:bodyPr/>
        <a:lstStyle/>
        <a:p>
          <a:endParaRPr lang="pt-BR"/>
        </a:p>
      </dgm:t>
    </dgm:pt>
    <dgm:pt modelId="{995B6ABB-D53B-41D5-B90F-01F5FB6FCB24}" type="sibTrans" cxnId="{4141B1B4-A861-49E9-9BB6-E4D5F88742ED}">
      <dgm:prSet/>
      <dgm:spPr/>
      <dgm:t>
        <a:bodyPr/>
        <a:lstStyle/>
        <a:p>
          <a:endParaRPr lang="pt-BR"/>
        </a:p>
      </dgm:t>
    </dgm:pt>
    <dgm:pt modelId="{893BB658-CEB1-46BC-9946-9400E14DAF7A}" type="parTrans" cxnId="{4141B1B4-A861-49E9-9BB6-E4D5F88742ED}">
      <dgm:prSet/>
      <dgm:spPr/>
      <dgm:t>
        <a:bodyPr/>
        <a:lstStyle/>
        <a:p>
          <a:endParaRPr lang="pt-BR"/>
        </a:p>
      </dgm:t>
    </dgm:pt>
    <dgm:pt modelId="{2004348E-264E-4254-B4DE-037AB0CF293C}" type="pres">
      <dgm:prSet presAssocID="{50F2F486-9F01-4067-9382-EAE04518E40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5DE3C4E-CF9E-4BD6-B169-2375662897D2}" type="pres">
      <dgm:prSet presAssocID="{50F2F486-9F01-4067-9382-EAE04518E409}" presName="diamond" presStyleLbl="bgShp" presStyleIdx="0" presStyleCnt="1" custScaleX="100000" custScaleY="100446" custLinFactNeighborX="-8001" custLinFactNeighborY="-5313"/>
      <dgm:spPr>
        <a:solidFill>
          <a:schemeClr val="bg1"/>
        </a:solidFill>
      </dgm:spPr>
    </dgm:pt>
    <dgm:pt modelId="{4365A85B-F6AB-4F7D-95ED-3231443D80B8}" type="pres">
      <dgm:prSet presAssocID="{50F2F486-9F01-4067-9382-EAE04518E409}" presName="quad1" presStyleLbl="node1" presStyleIdx="0" presStyleCnt="4" custScaleX="253723" custScaleY="172074" custLinFactNeighborX="33334" custLinFactNeighborY="-72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4A561B-54A3-4246-B991-C5A767DCABB6}" type="pres">
      <dgm:prSet presAssocID="{50F2F486-9F01-4067-9382-EAE04518E409}" presName="quad2" presStyleLbl="node1" presStyleIdx="1" presStyleCnt="4" custScaleX="36495" custScaleY="30985" custLinFactX="-100000" custLinFactY="300000" custLinFactNeighborX="-142194" custLinFactNeighborY="383027">
        <dgm:presLayoutVars>
          <dgm:chMax val="0"/>
          <dgm:chPref val="0"/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pt-BR"/>
        </a:p>
      </dgm:t>
    </dgm:pt>
    <dgm:pt modelId="{2A93D378-EBFD-47BF-AC23-17F5675CE418}" type="pres">
      <dgm:prSet presAssocID="{50F2F486-9F01-4067-9382-EAE04518E409}" presName="quad3" presStyleLbl="node1" presStyleIdx="2" presStyleCnt="4" custScaleY="95451" custLinFactNeighborX="-48388" custLinFactNeighborY="188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60B3EC-2523-43DE-8BFD-5774C2B4297F}" type="pres">
      <dgm:prSet presAssocID="{50F2F486-9F01-4067-9382-EAE04518E409}" presName="quad4" presStyleLbl="node1" presStyleIdx="3" presStyleCnt="4" custScaleX="166301" custScaleY="91432" custLinFactNeighborX="-28473" custLinFactNeighborY="68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927C707-7C76-45D4-B582-1036F6EE3373}" type="presOf" srcId="{1A9F845D-C353-4627-8AA7-7710F192C6D0}" destId="{4365A85B-F6AB-4F7D-95ED-3231443D80B8}" srcOrd="0" destOrd="0" presId="urn:microsoft.com/office/officeart/2005/8/layout/matrix3"/>
    <dgm:cxn modelId="{83E7568A-3B23-4FB5-BD67-2FF1C33AAC87}" type="presOf" srcId="{50F2F486-9F01-4067-9382-EAE04518E409}" destId="{2004348E-264E-4254-B4DE-037AB0CF293C}" srcOrd="0" destOrd="0" presId="urn:microsoft.com/office/officeart/2005/8/layout/matrix3"/>
    <dgm:cxn modelId="{1C40D0E3-2059-49A8-BF40-A68DE12D6EFD}" type="presOf" srcId="{2ED7F616-7055-4FC4-83CD-DFA471C65BA6}" destId="{2A93D378-EBFD-47BF-AC23-17F5675CE418}" srcOrd="0" destOrd="0" presId="urn:microsoft.com/office/officeart/2005/8/layout/matrix3"/>
    <dgm:cxn modelId="{67969DD3-8EEB-4489-9794-E693D83C1D2D}" type="presOf" srcId="{EAE2947F-A80E-4AD4-9D69-55C66B7ABCAE}" destId="{394A561B-54A3-4246-B991-C5A767DCABB6}" srcOrd="0" destOrd="0" presId="urn:microsoft.com/office/officeart/2005/8/layout/matrix3"/>
    <dgm:cxn modelId="{4141B1B4-A861-49E9-9BB6-E4D5F88742ED}" srcId="{50F2F486-9F01-4067-9382-EAE04518E409}" destId="{EAE2947F-A80E-4AD4-9D69-55C66B7ABCAE}" srcOrd="1" destOrd="0" parTransId="{893BB658-CEB1-46BC-9946-9400E14DAF7A}" sibTransId="{995B6ABB-D53B-41D5-B90F-01F5FB6FCB24}"/>
    <dgm:cxn modelId="{044DD148-ED7D-438F-A104-3DCB083A9ED4}" srcId="{50F2F486-9F01-4067-9382-EAE04518E409}" destId="{196B0FA9-46D3-4A3D-9DAD-35C7C18B0F33}" srcOrd="3" destOrd="0" parTransId="{010F246A-87E7-4F41-8DD9-1A0A0CCB1E67}" sibTransId="{C93408E8-3019-4AC1-A7DE-393F219D81DF}"/>
    <dgm:cxn modelId="{B6AE0EF9-0D0A-4CFC-B2A2-75E25DE6D14D}" srcId="{50F2F486-9F01-4067-9382-EAE04518E409}" destId="{1A9F845D-C353-4627-8AA7-7710F192C6D0}" srcOrd="0" destOrd="0" parTransId="{B0B0B8CA-FC13-472C-8468-6B92F2174D2E}" sibTransId="{86598A45-F9C4-439D-9C4C-E3B725B30A19}"/>
    <dgm:cxn modelId="{D9295C6B-3906-4CB6-953C-EEF4BBB8632A}" srcId="{50F2F486-9F01-4067-9382-EAE04518E409}" destId="{2ED7F616-7055-4FC4-83CD-DFA471C65BA6}" srcOrd="2" destOrd="0" parTransId="{75952559-D4BC-4EF3-93E3-6A0D95BAC06B}" sibTransId="{7174A425-A8C8-4FF9-A4E4-ADF55C286DA3}"/>
    <dgm:cxn modelId="{C950FF99-6D69-458C-B886-85038BB572AA}" type="presOf" srcId="{196B0FA9-46D3-4A3D-9DAD-35C7C18B0F33}" destId="{AB60B3EC-2523-43DE-8BFD-5774C2B4297F}" srcOrd="0" destOrd="0" presId="urn:microsoft.com/office/officeart/2005/8/layout/matrix3"/>
    <dgm:cxn modelId="{D2C3AEF2-74E9-4CC3-9691-0EC2BB8381DF}" type="presParOf" srcId="{2004348E-264E-4254-B4DE-037AB0CF293C}" destId="{15DE3C4E-CF9E-4BD6-B169-2375662897D2}" srcOrd="0" destOrd="0" presId="urn:microsoft.com/office/officeart/2005/8/layout/matrix3"/>
    <dgm:cxn modelId="{09ECA413-82B0-4BBD-A94E-0659C72C0E58}" type="presParOf" srcId="{2004348E-264E-4254-B4DE-037AB0CF293C}" destId="{4365A85B-F6AB-4F7D-95ED-3231443D80B8}" srcOrd="1" destOrd="0" presId="urn:microsoft.com/office/officeart/2005/8/layout/matrix3"/>
    <dgm:cxn modelId="{F487F399-3D9F-4228-93BA-3D0419C7887B}" type="presParOf" srcId="{2004348E-264E-4254-B4DE-037AB0CF293C}" destId="{394A561B-54A3-4246-B991-C5A767DCABB6}" srcOrd="2" destOrd="0" presId="urn:microsoft.com/office/officeart/2005/8/layout/matrix3"/>
    <dgm:cxn modelId="{DF804BAA-8A38-4C8C-AD0C-224E09769A6A}" type="presParOf" srcId="{2004348E-264E-4254-B4DE-037AB0CF293C}" destId="{2A93D378-EBFD-47BF-AC23-17F5675CE418}" srcOrd="3" destOrd="0" presId="urn:microsoft.com/office/officeart/2005/8/layout/matrix3"/>
    <dgm:cxn modelId="{7005FF5B-AA8F-43AA-ADB8-05A0D9C93833}" type="presParOf" srcId="{2004348E-264E-4254-B4DE-037AB0CF293C}" destId="{AB60B3EC-2523-43DE-8BFD-5774C2B4297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5A9FC5-D8E6-479F-9697-DF7FE154D8FB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9B18752-749D-4605-A976-4EB16A2AA03B}">
      <dgm:prSet/>
      <dgm:spPr>
        <a:noFill/>
      </dgm:spPr>
      <dgm:t>
        <a:bodyPr/>
        <a:lstStyle/>
        <a:p>
          <a:pPr rtl="0"/>
          <a:r>
            <a:rPr lang="pt-BR" b="1" u="sng" dirty="0" smtClean="0">
              <a:solidFill>
                <a:schemeClr val="tx1"/>
              </a:solidFill>
            </a:rPr>
            <a:t>ELEIÇÕES FUMPRESC </a:t>
          </a:r>
          <a:r>
            <a:rPr lang="pt-BR" b="1" u="sng" dirty="0" smtClean="0">
              <a:solidFill>
                <a:schemeClr val="tx1"/>
              </a:solidFill>
            </a:rPr>
            <a:t>2026</a:t>
          </a:r>
          <a:endParaRPr lang="pt-BR" u="sng" dirty="0">
            <a:solidFill>
              <a:schemeClr val="tx1"/>
            </a:solidFill>
          </a:endParaRPr>
        </a:p>
      </dgm:t>
    </dgm:pt>
    <dgm:pt modelId="{BC06B272-0B23-4EDD-94FD-1C7A34FAD8FF}" type="parTrans" cxnId="{4FC29DD9-C6D4-4825-ABB0-AD79836988C4}">
      <dgm:prSet/>
      <dgm:spPr/>
      <dgm:t>
        <a:bodyPr/>
        <a:lstStyle/>
        <a:p>
          <a:endParaRPr lang="pt-BR"/>
        </a:p>
      </dgm:t>
    </dgm:pt>
    <dgm:pt modelId="{EB627AF1-3766-4D7F-86B1-AB7C8A4BD422}" type="sibTrans" cxnId="{4FC29DD9-C6D4-4825-ABB0-AD79836988C4}">
      <dgm:prSet/>
      <dgm:spPr/>
      <dgm:t>
        <a:bodyPr/>
        <a:lstStyle/>
        <a:p>
          <a:endParaRPr lang="pt-BR"/>
        </a:p>
      </dgm:t>
    </dgm:pt>
    <dgm:pt modelId="{CABCF3DC-4E43-4048-90D8-08346782E173}" type="pres">
      <dgm:prSet presAssocID="{A05A9FC5-D8E6-479F-9697-DF7FE154D8F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5C759E96-5DD9-41EE-98D6-F051F9028618}" type="pres">
      <dgm:prSet presAssocID="{A9B18752-749D-4605-A976-4EB16A2AA03B}" presName="vertOne" presStyleCnt="0"/>
      <dgm:spPr/>
    </dgm:pt>
    <dgm:pt modelId="{9838BE14-7985-43E9-B9DA-278F8D50FD68}" type="pres">
      <dgm:prSet presAssocID="{A9B18752-749D-4605-A976-4EB16A2AA03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E9FDA3A-8B45-4E84-ADB1-A04C90F80EBC}" type="pres">
      <dgm:prSet presAssocID="{A9B18752-749D-4605-A976-4EB16A2AA03B}" presName="horzOne" presStyleCnt="0"/>
      <dgm:spPr/>
    </dgm:pt>
  </dgm:ptLst>
  <dgm:cxnLst>
    <dgm:cxn modelId="{4FC29DD9-C6D4-4825-ABB0-AD79836988C4}" srcId="{A05A9FC5-D8E6-479F-9697-DF7FE154D8FB}" destId="{A9B18752-749D-4605-A976-4EB16A2AA03B}" srcOrd="0" destOrd="0" parTransId="{BC06B272-0B23-4EDD-94FD-1C7A34FAD8FF}" sibTransId="{EB627AF1-3766-4D7F-86B1-AB7C8A4BD422}"/>
    <dgm:cxn modelId="{201A9646-329D-40C9-BE31-16B40B2F173E}" type="presOf" srcId="{A9B18752-749D-4605-A976-4EB16A2AA03B}" destId="{9838BE14-7985-43E9-B9DA-278F8D50FD68}" srcOrd="0" destOrd="0" presId="urn:microsoft.com/office/officeart/2005/8/layout/hierarchy4"/>
    <dgm:cxn modelId="{D931B18A-3570-4AF1-A85F-3AA1FD2470BF}" type="presOf" srcId="{A05A9FC5-D8E6-479F-9697-DF7FE154D8FB}" destId="{CABCF3DC-4E43-4048-90D8-08346782E173}" srcOrd="0" destOrd="0" presId="urn:microsoft.com/office/officeart/2005/8/layout/hierarchy4"/>
    <dgm:cxn modelId="{0A261576-2068-4C27-A783-494AA4203EBB}" type="presParOf" srcId="{CABCF3DC-4E43-4048-90D8-08346782E173}" destId="{5C759E96-5DD9-41EE-98D6-F051F9028618}" srcOrd="0" destOrd="0" presId="urn:microsoft.com/office/officeart/2005/8/layout/hierarchy4"/>
    <dgm:cxn modelId="{B34B1F1B-8CDF-46A7-9173-17CCD70B2BB6}" type="presParOf" srcId="{5C759E96-5DD9-41EE-98D6-F051F9028618}" destId="{9838BE14-7985-43E9-B9DA-278F8D50FD68}" srcOrd="0" destOrd="0" presId="urn:microsoft.com/office/officeart/2005/8/layout/hierarchy4"/>
    <dgm:cxn modelId="{2DF2431A-58CE-469F-B3FC-B6D5A78482F1}" type="presParOf" srcId="{5C759E96-5DD9-41EE-98D6-F051F9028618}" destId="{4E9FDA3A-8B45-4E84-ADB1-A04C90F80EB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E3C4E-CF9E-4BD6-B169-2375662897D2}">
      <dsp:nvSpPr>
        <dsp:cNvPr id="0" name=""/>
        <dsp:cNvSpPr/>
      </dsp:nvSpPr>
      <dsp:spPr>
        <a:xfrm>
          <a:off x="25393" y="358914"/>
          <a:ext cx="4858602" cy="4880272"/>
        </a:xfrm>
        <a:prstGeom prst="diamond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5A85B-F6AB-4F7D-95ED-3231443D80B8}">
      <dsp:nvSpPr>
        <dsp:cNvPr id="0" name=""/>
        <dsp:cNvSpPr/>
      </dsp:nvSpPr>
      <dsp:spPr>
        <a:xfrm>
          <a:off x="50914" y="269947"/>
          <a:ext cx="4807683" cy="3260553"/>
        </a:xfrm>
        <a:prstGeom prst="roundRect">
          <a:avLst/>
        </a:prstGeom>
        <a:solidFill>
          <a:srgbClr val="79B3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Você é parte importante do futuro da sua previdência complementar!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Estão abertas as eleições para os membros do Conselho Deliberativo e Fiscal do FUMPRESC.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Exerça seu direito de escolha e contribua com a gestão do seu plano.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Você faz a diferença!</a:t>
          </a:r>
          <a:endParaRPr lang="pt-BR" sz="2000" kern="1200" dirty="0"/>
        </a:p>
      </dsp:txBody>
      <dsp:txXfrm>
        <a:off x="210081" y="429114"/>
        <a:ext cx="4489349" cy="2942219"/>
      </dsp:txXfrm>
    </dsp:sp>
    <dsp:sp modelId="{394A561B-54A3-4246-B991-C5A767DCABB6}">
      <dsp:nvSpPr>
        <dsp:cNvPr id="0" name=""/>
        <dsp:cNvSpPr/>
      </dsp:nvSpPr>
      <dsp:spPr>
        <a:xfrm>
          <a:off x="1461049" y="5302248"/>
          <a:ext cx="252372" cy="181919"/>
        </a:xfrm>
        <a:prstGeom prst="flowChartPunchedTap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1461049" y="5338632"/>
        <a:ext cx="252372" cy="109151"/>
      </dsp:txXfrm>
    </dsp:sp>
    <dsp:sp modelId="{2A93D378-EBFD-47BF-AC23-17F5675CE418}">
      <dsp:nvSpPr>
        <dsp:cNvPr id="0" name=""/>
        <dsp:cNvSpPr/>
      </dsp:nvSpPr>
      <dsp:spPr>
        <a:xfrm>
          <a:off x="0" y="3512788"/>
          <a:ext cx="1894855" cy="1726382"/>
        </a:xfrm>
        <a:prstGeom prst="roundRect">
          <a:avLst/>
        </a:prstGeom>
        <a:solidFill>
          <a:srgbClr val="FF88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i="0" kern="1200" dirty="0" smtClean="0"/>
            <a:t>Data das Eleições: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0" i="0" kern="1200" smtClean="0"/>
            <a:t> </a:t>
          </a:r>
          <a:r>
            <a:rPr lang="pt-BR" sz="2200" b="0" i="0" kern="1200" smtClean="0"/>
            <a:t>07 e 08/05</a:t>
          </a:r>
          <a:endParaRPr lang="pt-BR" sz="2200" kern="1200" dirty="0"/>
        </a:p>
      </dsp:txBody>
      <dsp:txXfrm>
        <a:off x="84275" y="3597063"/>
        <a:ext cx="1726305" cy="1557832"/>
      </dsp:txXfrm>
    </dsp:sp>
    <dsp:sp modelId="{AB60B3EC-2523-43DE-8BFD-5774C2B4297F}">
      <dsp:nvSpPr>
        <dsp:cNvPr id="0" name=""/>
        <dsp:cNvSpPr/>
      </dsp:nvSpPr>
      <dsp:spPr>
        <a:xfrm>
          <a:off x="1748634" y="3260433"/>
          <a:ext cx="3151163" cy="1732503"/>
        </a:xfrm>
        <a:prstGeom prst="roundRect">
          <a:avLst/>
        </a:prstGeom>
        <a:solidFill>
          <a:srgbClr val="445E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Candidatura ou mais informações, acesse www.fumpresc.com.br</a:t>
          </a:r>
          <a:endParaRPr lang="pt-BR" sz="2200" kern="1200" dirty="0"/>
        </a:p>
      </dsp:txBody>
      <dsp:txXfrm>
        <a:off x="1833208" y="3345007"/>
        <a:ext cx="2982015" cy="1563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8BE14-7985-43E9-B9DA-278F8D50FD68}">
      <dsp:nvSpPr>
        <dsp:cNvPr id="0" name=""/>
        <dsp:cNvSpPr/>
      </dsp:nvSpPr>
      <dsp:spPr>
        <a:xfrm>
          <a:off x="0" y="0"/>
          <a:ext cx="4858602" cy="67202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u="sng" kern="1200" dirty="0" smtClean="0">
              <a:solidFill>
                <a:schemeClr val="tx1"/>
              </a:solidFill>
            </a:rPr>
            <a:t>ELEIÇÕES FUMPRESC </a:t>
          </a:r>
          <a:r>
            <a:rPr lang="pt-BR" sz="2900" b="1" u="sng" kern="1200" dirty="0" smtClean="0">
              <a:solidFill>
                <a:schemeClr val="tx1"/>
              </a:solidFill>
            </a:rPr>
            <a:t>2026</a:t>
          </a:r>
          <a:endParaRPr lang="pt-BR" sz="2900" u="sng" kern="1200" dirty="0">
            <a:solidFill>
              <a:schemeClr val="tx1"/>
            </a:solidFill>
          </a:endParaRPr>
        </a:p>
      </dsp:txBody>
      <dsp:txXfrm>
        <a:off x="19683" y="19683"/>
        <a:ext cx="4819236" cy="632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404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9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28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13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63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42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1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88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381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19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05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C5B6-32BC-4458-BAED-DE1DA04FF7A5}" type="datetimeFigureOut">
              <a:rPr lang="pt-BR" smtClean="0"/>
              <a:t>13/04/2026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E552F-FA57-4F7C-8BC8-C30A636DED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.png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033"/>
            <a:ext cx="6530454" cy="6858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369599348"/>
              </p:ext>
            </p:extLst>
          </p:nvPr>
        </p:nvGraphicFramePr>
        <p:xfrm>
          <a:off x="6769288" y="684395"/>
          <a:ext cx="4858603" cy="5903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990312838"/>
              </p:ext>
            </p:extLst>
          </p:nvPr>
        </p:nvGraphicFramePr>
        <p:xfrm>
          <a:off x="6769287" y="288089"/>
          <a:ext cx="4858603" cy="67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Retângulo 10"/>
          <p:cNvSpPr/>
          <p:nvPr/>
        </p:nvSpPr>
        <p:spPr>
          <a:xfrm>
            <a:off x="0" y="5759916"/>
            <a:ext cx="6530454" cy="655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0" y="5841240"/>
            <a:ext cx="65304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 </a:t>
            </a:r>
            <a:r>
              <a:rPr lang="pt-BR" sz="2600" b="1" dirty="0" smtClean="0"/>
              <a:t>FLORIPAPREV – MAISPREV – COMCAPREV </a:t>
            </a:r>
            <a:endParaRPr lang="pt-BR" sz="26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23765" y="6195573"/>
            <a:ext cx="1770362" cy="50477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6102" y="6003338"/>
            <a:ext cx="1610625" cy="77722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76663" y="6195573"/>
            <a:ext cx="1308267" cy="39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4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Richard</dc:creator>
  <cp:lastModifiedBy>Richard</cp:lastModifiedBy>
  <cp:revision>19</cp:revision>
  <cp:lastPrinted>2024-04-12T11:56:57Z</cp:lastPrinted>
  <dcterms:created xsi:type="dcterms:W3CDTF">2024-04-11T19:20:54Z</dcterms:created>
  <dcterms:modified xsi:type="dcterms:W3CDTF">2026-04-13T13:39:34Z</dcterms:modified>
</cp:coreProperties>
</file>